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9EB"/>
    <a:srgbClr val="0C234B"/>
    <a:srgbClr val="81D3EB"/>
    <a:srgbClr val="007D84"/>
    <a:srgbClr val="1E5288"/>
    <a:srgbClr val="EF4056"/>
    <a:srgbClr val="AB0520"/>
    <a:srgbClr val="001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9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6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8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9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4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8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2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1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5080-9935-4385-9621-76A7CC7E219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water, red, man, skiing&#10;&#10;Description automatically generated">
            <a:extLst>
              <a:ext uri="{FF2B5EF4-FFF2-40B4-BE49-F238E27FC236}">
                <a16:creationId xmlns:a16="http://schemas.microsoft.com/office/drawing/2014/main" id="{D4A41EC6-1802-40FB-9541-12D76B223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3F88513-290D-4B12-80E4-CAE0EFA1E7EB}"/>
              </a:ext>
            </a:extLst>
          </p:cNvPr>
          <p:cNvSpPr txBox="1">
            <a:spLocks/>
          </p:cNvSpPr>
          <p:nvPr/>
        </p:nvSpPr>
        <p:spPr>
          <a:xfrm>
            <a:off x="354553" y="291824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E2E9EB"/>
                </a:solidFill>
                <a:latin typeface="MiloOT-Exlig" panose="020B0404020101010102" pitchFamily="34" charset="0"/>
              </a:rPr>
              <a:t>INSERT TITLE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17524D8-0FB3-4268-B75E-D1DB30769EF8}"/>
              </a:ext>
            </a:extLst>
          </p:cNvPr>
          <p:cNvSpPr txBox="1">
            <a:spLocks/>
          </p:cNvSpPr>
          <p:nvPr/>
        </p:nvSpPr>
        <p:spPr>
          <a:xfrm>
            <a:off x="350966" y="2227187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06958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31" y="365126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0C234B"/>
                </a:solidFill>
                <a:latin typeface="MiloOT-Exlig" panose="020B0404020101010102" pitchFamily="34" charset="0"/>
              </a:rPr>
              <a:t>INSERT SLIDE TITLE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31" y="1810385"/>
            <a:ext cx="7886700" cy="4351338"/>
          </a:xfrm>
        </p:spPr>
        <p:txBody>
          <a:bodyPr/>
          <a:lstStyle/>
          <a:p>
            <a:pPr>
              <a:buClr>
                <a:srgbClr val="AB0520"/>
              </a:buClr>
            </a:pPr>
            <a:r>
              <a:rPr lang="en-US" dirty="0">
                <a:solidFill>
                  <a:srgbClr val="0C234B"/>
                </a:solidFill>
                <a:latin typeface="MiloOT" panose="020B0504030101020102" pitchFamily="34" charset="0"/>
              </a:rPr>
              <a:t>Insert text here</a:t>
            </a:r>
          </a:p>
          <a:p>
            <a:pPr lvl="1">
              <a:buClr>
                <a:srgbClr val="AB0520"/>
              </a:buClr>
            </a:pPr>
            <a:r>
              <a:rPr lang="en-US" dirty="0">
                <a:solidFill>
                  <a:srgbClr val="0C234B"/>
                </a:solidFill>
                <a:latin typeface="MiloOT" panose="020B0504030101020102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21012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16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MiloOT</vt:lpstr>
      <vt:lpstr>MiloOT-Exlig</vt:lpstr>
      <vt:lpstr>Office Theme</vt:lpstr>
      <vt:lpstr>PowerPoint Presentation</vt:lpstr>
      <vt:lpstr>INSERT SLIDE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Hargett, Danielle M - (dhargett)</dc:creator>
  <cp:lastModifiedBy>Hargett, Danielle M - (dhargett)</cp:lastModifiedBy>
  <cp:revision>17</cp:revision>
  <dcterms:created xsi:type="dcterms:W3CDTF">2019-04-09T21:32:12Z</dcterms:created>
  <dcterms:modified xsi:type="dcterms:W3CDTF">2019-11-01T17:05:12Z</dcterms:modified>
</cp:coreProperties>
</file>